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5"/>
          <p:cNvSpPr txBox="1"/>
          <p:nvPr/>
        </p:nvSpPr>
        <p:spPr>
          <a:xfrm>
            <a:off x="1120849" y="4934534"/>
            <a:ext cx="553408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>
                    <a:alpha val="50000"/>
                  </a:srgbClr>
                </a:solidFill>
              </a:defRPr>
            </a:pPr>
            <a:r>
              <a:t>info@goinvo.com</a:t>
            </a:r>
          </a:p>
          <a:p>
            <a:pPr>
              <a:defRPr>
                <a:solidFill>
                  <a:srgbClr val="000000">
                    <a:alpha val="50000"/>
                  </a:srgbClr>
                </a:solidFill>
              </a:defRPr>
            </a:pPr>
            <a:r>
              <a:t>661 Massachusetts Ave, Third Floor, Arlington, MA 02476</a:t>
            </a:r>
          </a:p>
        </p:txBody>
      </p:sp>
      <p:pic>
        <p:nvPicPr>
          <p:cNvPr id="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093" y="3647039"/>
            <a:ext cx="2095950" cy="1133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2"/>
          <p:cNvSpPr txBox="1"/>
          <p:nvPr/>
        </p:nvSpPr>
        <p:spPr>
          <a:xfrm>
            <a:off x="9545319" y="6370134"/>
            <a:ext cx="260096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000000">
                    <a:alpha val="30000"/>
                  </a:srgbClr>
                </a:solidFill>
              </a:defRPr>
            </a:lvl1pPr>
          </a:lstStyle>
          <a:p>
            <a:pPr/>
            <a:r>
              <a:t>determinantsofhealth.org</a:t>
            </a:r>
          </a:p>
        </p:txBody>
      </p:sp>
      <p:pic>
        <p:nvPicPr>
          <p:cNvPr id="98" name="determinantes_de_la_salud_42x50.png" descr="determinantes_de_la_salud_42x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6440" y="-326254"/>
            <a:ext cx="6739120" cy="8022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2"/>
          <p:cNvSpPr txBox="1"/>
          <p:nvPr/>
        </p:nvSpPr>
        <p:spPr>
          <a:xfrm>
            <a:off x="9545319" y="6370134"/>
            <a:ext cx="260096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000000">
                    <a:alpha val="30000"/>
                  </a:srgbClr>
                </a:solidFill>
              </a:defRPr>
            </a:lvl1pPr>
          </a:lstStyle>
          <a:p>
            <a:pPr/>
            <a:r>
              <a:t>determinantsofhealth.org</a:t>
            </a:r>
          </a:p>
        </p:txBody>
      </p:sp>
      <p:pic>
        <p:nvPicPr>
          <p:cNvPr id="101" name="determinantes_de_la_salud_42x50.png" descr="determinantes_de_la_salud_42x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35515" y="-11767569"/>
            <a:ext cx="24383907" cy="29028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2"/>
          <p:cNvSpPr txBox="1"/>
          <p:nvPr/>
        </p:nvSpPr>
        <p:spPr>
          <a:xfrm>
            <a:off x="9545319" y="6370134"/>
            <a:ext cx="260096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000000">
                    <a:alpha val="30000"/>
                  </a:srgbClr>
                </a:solidFill>
              </a:defRPr>
            </a:lvl1pPr>
          </a:lstStyle>
          <a:p>
            <a:pPr/>
            <a:r>
              <a:t>determinantsofhealth.org</a:t>
            </a:r>
          </a:p>
        </p:txBody>
      </p:sp>
      <p:pic>
        <p:nvPicPr>
          <p:cNvPr id="104" name="determinantes_de_la_salud_42x50.png" descr="determinantes_de_la_salud_42x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17625" y="-14896557"/>
            <a:ext cx="23163774" cy="27575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2"/>
          <p:cNvSpPr txBox="1"/>
          <p:nvPr/>
        </p:nvSpPr>
        <p:spPr>
          <a:xfrm>
            <a:off x="9545319" y="6370134"/>
            <a:ext cx="260096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000000">
                    <a:alpha val="30000"/>
                  </a:srgbClr>
                </a:solidFill>
              </a:defRPr>
            </a:lvl1pPr>
          </a:lstStyle>
          <a:p>
            <a:pPr/>
            <a:r>
              <a:t>determinantsofhealth.org</a:t>
            </a:r>
          </a:p>
        </p:txBody>
      </p:sp>
      <p:pic>
        <p:nvPicPr>
          <p:cNvPr id="107" name="determinantes_de_la_salud_42x50.png" descr="determinantes_de_la_salud_42x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36325" y="-9994217"/>
            <a:ext cx="26317936" cy="3133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2"/>
          <p:cNvSpPr txBox="1"/>
          <p:nvPr/>
        </p:nvSpPr>
        <p:spPr>
          <a:xfrm>
            <a:off x="9545319" y="6370134"/>
            <a:ext cx="260096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000000">
                    <a:alpha val="30000"/>
                  </a:srgbClr>
                </a:solidFill>
              </a:defRPr>
            </a:lvl1pPr>
          </a:lstStyle>
          <a:p>
            <a:pPr/>
            <a:r>
              <a:t>determinantsofhealth.org</a:t>
            </a:r>
          </a:p>
        </p:txBody>
      </p:sp>
      <p:pic>
        <p:nvPicPr>
          <p:cNvPr id="110" name="determinantes_de_la_salud_42x50.png" descr="determinantes_de_la_salud_42x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54056" y="-6635385"/>
            <a:ext cx="27100112" cy="3226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7% Ambiente Fisico"/>
          <p:cNvSpPr txBox="1"/>
          <p:nvPr/>
        </p:nvSpPr>
        <p:spPr>
          <a:xfrm>
            <a:off x="2079188" y="110007"/>
            <a:ext cx="1177192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7</a:t>
            </a:r>
            <a:r>
              <a:t>%</a:t>
            </a:r>
            <a:br/>
            <a:r>
              <a:rPr sz="2000"/>
              <a:t>Ambiente</a:t>
            </a:r>
            <a:br>
              <a:rPr sz="2000"/>
            </a:br>
            <a:r>
              <a:rPr sz="2000"/>
              <a:t>Fisico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